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256032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 DEL DISEÑO</a:t>
            </a:r>
            <a:endParaRPr lang="en-US" sz="28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713232"/>
            <a:ext cx="112745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del tiempo · Arte y diseño: una relación constante (1850–1990)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85800" y="3566160"/>
            <a:ext cx="10817352" cy="0"/>
          </a:xfrm>
          <a:prstGeom prst="line">
            <a:avLst/>
          </a:prstGeom>
          <a:noFill/>
          <a:ln w="31750">
            <a:solidFill>
              <a:srgbClr val="BFBF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5400000">
            <a:off x="11484864" y="3456432"/>
            <a:ext cx="256032" cy="219456"/>
          </a:xfrm>
          <a:prstGeom prst="triangle">
            <a:avLst/>
          </a:prstGeom>
          <a:solidFill>
            <a:srgbClr val="BFBFBF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3063240"/>
            <a:ext cx="0" cy="502920"/>
          </a:xfrm>
          <a:prstGeom prst="line">
            <a:avLst/>
          </a:prstGeom>
          <a:noFill/>
          <a:ln w="22225">
            <a:solidFill>
              <a:srgbClr val="6B422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2064" y="3392424"/>
            <a:ext cx="347472" cy="347472"/>
          </a:xfrm>
          <a:prstGeom prst="ellipse">
            <a:avLst/>
          </a:prstGeom>
          <a:solidFill>
            <a:srgbClr val="6B422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7160" y="1618488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6B4226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210312" y="1691640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B4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1850–1900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210312" y="2002536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Artes y Oficios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210312" y="272491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William Morris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488692" y="3566160"/>
            <a:ext cx="0" cy="502920"/>
          </a:xfrm>
          <a:prstGeom prst="line">
            <a:avLst/>
          </a:prstGeom>
          <a:noFill/>
          <a:ln w="22225">
            <a:solidFill>
              <a:srgbClr val="3F6B4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314956" y="3392424"/>
            <a:ext cx="347472" cy="347472"/>
          </a:xfrm>
          <a:prstGeom prst="ellipse">
            <a:avLst/>
          </a:prstGeom>
          <a:solidFill>
            <a:srgbClr val="3F6B4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551432" y="4096512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3F6B4A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1624584" y="4169664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F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1890–1910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1624584" y="4480560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Nouveau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1624584" y="5202936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Guimard · Mackintosh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91584" y="3063240"/>
            <a:ext cx="0" cy="502920"/>
          </a:xfrm>
          <a:prstGeom prst="line">
            <a:avLst/>
          </a:prstGeom>
          <a:noFill/>
          <a:ln w="22225">
            <a:solidFill>
              <a:srgbClr val="34495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117848" y="3392424"/>
            <a:ext cx="347472" cy="347472"/>
          </a:xfrm>
          <a:prstGeom prst="ellipse">
            <a:avLst/>
          </a:prstGeom>
          <a:solidFill>
            <a:srgbClr val="3449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354324" y="1618488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34495E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3427476" y="1691640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1900–1930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3427476" y="2002536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Estética de la Máquina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3427476" y="272491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Gropius · Le Corbusier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094476" y="3566160"/>
            <a:ext cx="0" cy="502920"/>
          </a:xfrm>
          <a:prstGeom prst="line">
            <a:avLst/>
          </a:prstGeom>
          <a:noFill/>
          <a:ln w="22225">
            <a:solidFill>
              <a:srgbClr val="B8860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20740" y="3392424"/>
            <a:ext cx="347472" cy="347472"/>
          </a:xfrm>
          <a:prstGeom prst="ellipse">
            <a:avLst/>
          </a:prstGeom>
          <a:solidFill>
            <a:srgbClr val="B8860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157216" y="4096512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B8860B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5230368" y="4169664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1925–1939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5230368" y="4480560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Deco</a:t>
            </a:r>
            <a:endParaRPr lang="en-US" sz="1250" dirty="0"/>
          </a:p>
        </p:txBody>
      </p:sp>
      <p:sp>
        <p:nvSpPr>
          <p:cNvPr id="29" name="Text 27"/>
          <p:cNvSpPr txBox="1"/>
          <p:nvPr/>
        </p:nvSpPr>
        <p:spPr>
          <a:xfrm>
            <a:off x="5230368" y="5202936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Poiret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7897368" y="3063240"/>
            <a:ext cx="0" cy="502920"/>
          </a:xfrm>
          <a:prstGeom prst="line">
            <a:avLst/>
          </a:prstGeom>
          <a:noFill/>
          <a:ln w="22225">
            <a:solidFill>
              <a:srgbClr val="2E6E8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723632" y="3392424"/>
            <a:ext cx="347472" cy="347472"/>
          </a:xfrm>
          <a:prstGeom prst="ellipse">
            <a:avLst/>
          </a:prstGeom>
          <a:solidFill>
            <a:srgbClr val="2E6E8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960108" y="1618488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2E6E8E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33" name="Text 31"/>
          <p:cNvSpPr txBox="1"/>
          <p:nvPr/>
        </p:nvSpPr>
        <p:spPr>
          <a:xfrm>
            <a:off x="7033260" y="1691640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1935–1952</a:t>
            </a:r>
            <a:endParaRPr lang="en-US" sz="1300" dirty="0"/>
          </a:p>
        </p:txBody>
      </p:sp>
      <p:sp>
        <p:nvSpPr>
          <p:cNvPr id="34" name="Text 32"/>
          <p:cNvSpPr txBox="1"/>
          <p:nvPr/>
        </p:nvSpPr>
        <p:spPr>
          <a:xfrm>
            <a:off x="7033260" y="2002536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Consumismo y Estilo</a:t>
            </a:r>
            <a:endParaRPr lang="en-US" sz="1250" dirty="0"/>
          </a:p>
        </p:txBody>
      </p:sp>
      <p:sp>
        <p:nvSpPr>
          <p:cNvPr id="35" name="Text 33"/>
          <p:cNvSpPr txBox="1"/>
          <p:nvPr/>
        </p:nvSpPr>
        <p:spPr>
          <a:xfrm>
            <a:off x="7033260" y="272491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"streamline"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9700260" y="3566160"/>
            <a:ext cx="0" cy="502920"/>
          </a:xfrm>
          <a:prstGeom prst="line">
            <a:avLst/>
          </a:prstGeom>
          <a:noFill/>
          <a:ln w="22225">
            <a:solidFill>
              <a:srgbClr val="C1272D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526524" y="3392424"/>
            <a:ext cx="347472" cy="347472"/>
          </a:xfrm>
          <a:prstGeom prst="ellipse">
            <a:avLst/>
          </a:prstGeom>
          <a:solidFill>
            <a:srgbClr val="C1272D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763000" y="4096512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C1272D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39" name="Text 37"/>
          <p:cNvSpPr txBox="1"/>
          <p:nvPr/>
        </p:nvSpPr>
        <p:spPr>
          <a:xfrm>
            <a:off x="8836152" y="4169664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127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1955–1975</a:t>
            </a:r>
            <a:endParaRPr lang="en-US" sz="1300" dirty="0"/>
          </a:p>
        </p:txBody>
      </p:sp>
      <p:sp>
        <p:nvSpPr>
          <p:cNvPr id="40" name="Text 38"/>
          <p:cNvSpPr txBox="1"/>
          <p:nvPr/>
        </p:nvSpPr>
        <p:spPr>
          <a:xfrm>
            <a:off x="8836152" y="4480560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 de la Abundancia (Pop)</a:t>
            </a:r>
            <a:endParaRPr lang="en-US" sz="1250" dirty="0"/>
          </a:p>
        </p:txBody>
      </p:sp>
      <p:sp>
        <p:nvSpPr>
          <p:cNvPr id="41" name="Text 39"/>
          <p:cNvSpPr txBox="1"/>
          <p:nvPr/>
        </p:nvSpPr>
        <p:spPr>
          <a:xfrm>
            <a:off x="8836152" y="5202936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Warhol · Lichtenstein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11503152" y="3063240"/>
            <a:ext cx="0" cy="502920"/>
          </a:xfrm>
          <a:prstGeom prst="line">
            <a:avLst/>
          </a:prstGeom>
          <a:noFill/>
          <a:ln w="22225">
            <a:solidFill>
              <a:srgbClr val="6A3D9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1329416" y="3392424"/>
            <a:ext cx="347472" cy="347472"/>
          </a:xfrm>
          <a:prstGeom prst="ellipse">
            <a:avLst/>
          </a:prstGeom>
          <a:solidFill>
            <a:srgbClr val="6A3D9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77272" y="1618488"/>
            <a:ext cx="18745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6A3D9A"/>
            </a:solidFill>
            <a:prstDash val="solid"/>
          </a:ln>
          <a:effectLst>
            <a:outerShdw sx="100000" sy="100000" kx="0" ky="0" algn="bl" rotWithShape="0" blurRad="50800" dist="25400" dir="5400000">
              <a:srgbClr val="000000">
                <a:alpha val="18000"/>
              </a:srgbClr>
            </a:outerShdw>
          </a:effectLst>
        </p:spPr>
      </p:sp>
      <p:sp>
        <p:nvSpPr>
          <p:cNvPr id="45" name="Text 43"/>
          <p:cNvSpPr txBox="1"/>
          <p:nvPr/>
        </p:nvSpPr>
        <p:spPr>
          <a:xfrm>
            <a:off x="10250424" y="1691640"/>
            <a:ext cx="1728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A3D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1970–1990</a:t>
            </a:r>
            <a:endParaRPr lang="en-US" sz="1300" dirty="0"/>
          </a:p>
        </p:txBody>
      </p:sp>
      <p:sp>
        <p:nvSpPr>
          <p:cNvPr id="46" name="Text 44"/>
          <p:cNvSpPr txBox="1"/>
          <p:nvPr/>
        </p:nvSpPr>
        <p:spPr>
          <a:xfrm>
            <a:off x="10250424" y="2002536"/>
            <a:ext cx="1728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Estilo 1970–1990</a:t>
            </a:r>
            <a:endParaRPr lang="en-US" sz="1250" dirty="0"/>
          </a:p>
        </p:txBody>
      </p:sp>
      <p:sp>
        <p:nvSpPr>
          <p:cNvPr id="47" name="Text 45"/>
          <p:cNvSpPr txBox="1"/>
          <p:nvPr/>
        </p:nvSpPr>
        <p:spPr>
          <a:xfrm>
            <a:off x="10250424" y="272491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Posmodernismo, Venturi</a:t>
            </a:r>
            <a:endParaRPr lang="en-US" sz="1050" dirty="0"/>
          </a:p>
        </p:txBody>
      </p:sp>
      <p:sp>
        <p:nvSpPr>
          <p:cNvPr id="48" name="Text 46"/>
          <p:cNvSpPr txBox="1"/>
          <p:nvPr/>
        </p:nvSpPr>
        <p:spPr>
          <a:xfrm>
            <a:off x="548640" y="644652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movimiento reacciona al anterior: hereda algunas ideas y rechaza otras. Mantener esta línea visible en las 4 sesiones y usarla para situar cada clase.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2026-09-09T15:17:15Z</dcterms:created>
  <dcterms:modified xsi:type="dcterms:W3CDTF">2026-09-09T15:17:15Z</dcterms:modified>
</cp:coreProperties>
</file>